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22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12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06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46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29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02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83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07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100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86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313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12A24-5FFE-42AD-9538-915028224807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37EA3-A237-4448-8138-4B816E8E9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439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18" y="0"/>
            <a:ext cx="10328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1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891" y="0"/>
            <a:ext cx="952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23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692" y="0"/>
            <a:ext cx="9137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589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Айгуль</dc:creator>
  <cp:lastModifiedBy>Айгуль</cp:lastModifiedBy>
  <cp:revision>1</cp:revision>
  <dcterms:created xsi:type="dcterms:W3CDTF">2020-03-27T07:11:26Z</dcterms:created>
  <dcterms:modified xsi:type="dcterms:W3CDTF">2020-03-27T07:12:55Z</dcterms:modified>
</cp:coreProperties>
</file>